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note" initials="J" lastIdx="1" clrIdx="0">
    <p:extLst>
      <p:ext uri="{19B8F6BF-5375-455C-9EA6-DF929625EA0E}">
        <p15:presenceInfo xmlns:p15="http://schemas.microsoft.com/office/powerpoint/2012/main" userId="Jno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762" y="-2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5T13:35:00.326" idx="1">
    <p:pos x="2606" y="4234"/>
    <p:text>링크 삽입
https://ifcncodeofprinciples.poynter.org/complaints-policy</p:text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313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08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165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858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266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209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816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478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088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495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320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30B65-1CF4-4075-A955-B5DDBF250C98}" type="datetimeFigureOut">
              <a:rPr lang="ko-KR" altLang="en-US" smtClean="0"/>
              <a:t>2021-01-25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CD647-8E22-4FC2-9BD4-BB4B95352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60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75" y="485165"/>
            <a:ext cx="5817851" cy="58241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6750" y="6047750"/>
            <a:ext cx="5671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JTBC </a:t>
            </a:r>
            <a:r>
              <a:rPr lang="ko-KR" altLang="en-US" sz="1400" dirty="0" err="1"/>
              <a:t>팩트체크의</a:t>
            </a:r>
            <a:r>
              <a:rPr lang="ko-KR" altLang="en-US" sz="1400" dirty="0"/>
              <a:t> </a:t>
            </a:r>
            <a:r>
              <a:rPr lang="en-US" altLang="ko-KR" sz="1400" dirty="0"/>
              <a:t>IFCN </a:t>
            </a:r>
            <a:r>
              <a:rPr lang="ko-KR" altLang="en-US" sz="1400" dirty="0"/>
              <a:t>강령 위반 사항이 발견될 경우 아래의 사이트를 통해 </a:t>
            </a:r>
            <a:r>
              <a:rPr lang="en-US" altLang="ko-KR" sz="1400" dirty="0"/>
              <a:t>IFCN</a:t>
            </a:r>
            <a:r>
              <a:rPr lang="ko-KR" altLang="en-US" sz="1400" dirty="0"/>
              <a:t>에 전달할 수 있습니다</a:t>
            </a:r>
            <a:r>
              <a:rPr lang="en-US" altLang="ko-KR" sz="1400" dirty="0"/>
              <a:t>.  (</a:t>
            </a:r>
            <a:r>
              <a:rPr lang="ko-KR" altLang="en-US" sz="1400" dirty="0" err="1"/>
              <a:t>바로가기</a:t>
            </a:r>
            <a:r>
              <a:rPr lang="en-US" altLang="ko-KR" sz="1400" dirty="0"/>
              <a:t>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9627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20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Jnote</dc:creator>
  <cp:lastModifiedBy>Jnote</cp:lastModifiedBy>
  <cp:revision>1</cp:revision>
  <dcterms:created xsi:type="dcterms:W3CDTF">2021-01-25T04:32:53Z</dcterms:created>
  <dcterms:modified xsi:type="dcterms:W3CDTF">2021-01-25T04:35:43Z</dcterms:modified>
</cp:coreProperties>
</file>